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ab20019044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ab20019044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ab20019044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ab20019044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ab20019044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ab20019044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b2001904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b2001904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b2001904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ab2001904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ab2001904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ab2001904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b20019044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b20019044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ab20019044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ab20019044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ab20019044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ab20019044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b20019044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b20019044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b2001904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ab2001904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(место для темы урока)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(возможное место для целей и задач урока)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3</a:t>
            </a:r>
            <a:r>
              <a:rPr lang="ru"/>
              <a:t>-ий вопрос - 2 или 3 слайда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3"/>
          <p:cNvSpPr txBox="1"/>
          <p:nvPr>
            <p:ph type="title"/>
          </p:nvPr>
        </p:nvSpPr>
        <p:spPr>
          <a:xfrm>
            <a:off x="311700" y="1423525"/>
            <a:ext cx="8520600" cy="1987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Здесь может задание по закреплению теоретического материала: вопросы, упражнения, задачи, тесты и т.д.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4"/>
          <p:cNvSpPr txBox="1"/>
          <p:nvPr>
            <p:ph type="title"/>
          </p:nvPr>
        </p:nvSpPr>
        <p:spPr>
          <a:xfrm>
            <a:off x="311700" y="1504100"/>
            <a:ext cx="8520600" cy="2162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Здесь будет четкий инструктаж для выполнения самостоятельной работы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(для обратной связи - электронная почта)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1463825"/>
            <a:ext cx="8520600" cy="221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Здесь могут быть задания или вопросы для проверки знаний студентов с целью активизации их деятельности на уроке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1101225"/>
            <a:ext cx="8520600" cy="1891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Здесь могут быть вопросы (подтемы) теоретического материала, рассматриваемого на данном уроке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1-ый вопрос изложен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кратко, тезисно и наглядно!!!!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Текста должно быть как можно меньше (всё, что надо вы расскажите и продиктуете)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Используйте картинки, схемы, видео (ссылки на видео) и т.п.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1-ый вопрос - 2 или 3 слайда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311700" y="1638400"/>
            <a:ext cx="8520600" cy="173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Здесь место для физкультминутки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Выберите удобную для себя форму и обязательно проводите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2</a:t>
            </a:r>
            <a:r>
              <a:rPr lang="ru"/>
              <a:t>-ой вопрос изложен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кратко, тезисно и наглядно!!!!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Текста должно быть как можно меньше (всё, что надо вы расскажите и продиктуете)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Используйте картинки, схемы, видео (ссылки на видео) и т.п.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2</a:t>
            </a:r>
            <a:r>
              <a:rPr lang="ru"/>
              <a:t>-ой вопрос - 2 или 3 слайда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3</a:t>
            </a:r>
            <a:r>
              <a:rPr lang="ru"/>
              <a:t>-ий вопрос изложен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кратко, тезисно и наглядно!!!!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Текста должно быть как можно меньше (всё, что надо вы расскажите и продиктуете)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Используйте картинки, схемы, видео (ссылки на видео) и т.п.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